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5" autoAdjust="0"/>
    <p:restoredTop sz="94662" autoAdjust="0"/>
  </p:normalViewPr>
  <p:slideViewPr>
    <p:cSldViewPr>
      <p:cViewPr varScale="1">
        <p:scale>
          <a:sx n="68" d="100"/>
          <a:sy n="68" d="100"/>
        </p:scale>
        <p:origin x="-73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680B2E6-587A-48D3-AA24-F778CAD2F850}" type="datetimeFigureOut">
              <a:rPr lang="en-US" smtClean="0"/>
              <a:t>9/24/2017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B7CE766-C7D7-4239-B05F-73029ED213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7848600" cy="990600"/>
          </a:xfrm>
        </p:spPr>
        <p:txBody>
          <a:bodyPr>
            <a:normAutofit fontScale="90000"/>
          </a:bodyPr>
          <a:lstStyle/>
          <a:p>
            <a:r>
              <a:rPr lang="en-US" sz="4000" dirty="0" err="1" smtClean="0"/>
              <a:t>Nghệ</a:t>
            </a:r>
            <a:r>
              <a:rPr lang="en-US" sz="4000" dirty="0" smtClean="0"/>
              <a:t> </a:t>
            </a:r>
            <a:r>
              <a:rPr lang="en-US" sz="4000" dirty="0" err="1" smtClean="0"/>
              <a:t>thuật</a:t>
            </a:r>
            <a:r>
              <a:rPr lang="en-US" sz="4000" dirty="0" smtClean="0"/>
              <a:t> </a:t>
            </a:r>
            <a:r>
              <a:rPr lang="en-US" sz="4000" dirty="0" err="1" smtClean="0"/>
              <a:t>cổ</a:t>
            </a:r>
            <a:r>
              <a:rPr lang="en-US" sz="4000" dirty="0" smtClean="0"/>
              <a:t> </a:t>
            </a:r>
            <a:r>
              <a:rPr lang="en-US" sz="4000" dirty="0" err="1" smtClean="0"/>
              <a:t>đại</a:t>
            </a:r>
            <a:r>
              <a:rPr lang="en-US" sz="4000" dirty="0" smtClean="0"/>
              <a:t> </a:t>
            </a:r>
            <a:r>
              <a:rPr lang="en-US" sz="4000" dirty="0" err="1" smtClean="0"/>
              <a:t>Hy</a:t>
            </a:r>
            <a:r>
              <a:rPr lang="en-US" sz="4000" dirty="0" smtClean="0"/>
              <a:t> </a:t>
            </a:r>
            <a:r>
              <a:rPr lang="en-US" sz="4000" dirty="0" err="1" smtClean="0"/>
              <a:t>Lạp</a:t>
            </a:r>
            <a:r>
              <a:rPr lang="en-US" sz="4000" dirty="0" smtClean="0"/>
              <a:t> </a:t>
            </a:r>
            <a:r>
              <a:rPr lang="en-US" sz="4000" dirty="0" err="1" smtClean="0"/>
              <a:t>và</a:t>
            </a:r>
            <a:r>
              <a:rPr lang="en-US" sz="4000" dirty="0" smtClean="0"/>
              <a:t> </a:t>
            </a:r>
            <a:r>
              <a:rPr lang="en-US" sz="4000" dirty="0" err="1" smtClean="0"/>
              <a:t>Rôma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V="1">
            <a:off x="990600" y="5943600"/>
            <a:ext cx="3276600" cy="228600"/>
          </a:xfrm>
        </p:spPr>
        <p:txBody>
          <a:bodyPr>
            <a:normAutofit fontScale="40000" lnSpcReduction="20000"/>
          </a:bodyPr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85109"/>
            <a:ext cx="3948545" cy="4391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085109"/>
            <a:ext cx="3657600" cy="4322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6312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1"/>
            <a:ext cx="8633346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516575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33567"/>
            <a:ext cx="7848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8572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14400"/>
            <a:ext cx="7696200" cy="502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5882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685800"/>
            <a:ext cx="74676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7296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57200"/>
            <a:ext cx="8534400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505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25439"/>
            <a:ext cx="78486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7576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33400"/>
            <a:ext cx="80010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4145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141" y="381000"/>
            <a:ext cx="6829425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222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80010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6455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762000"/>
            <a:ext cx="8000999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082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304800"/>
            <a:ext cx="8381999" cy="1097509"/>
          </a:xfrm>
        </p:spPr>
        <p:txBody>
          <a:bodyPr/>
          <a:lstStyle/>
          <a:p>
            <a:r>
              <a:rPr lang="en-US" dirty="0" smtClean="0"/>
              <a:t>                </a:t>
            </a:r>
            <a:r>
              <a:rPr lang="en-US" dirty="0" err="1" smtClean="0"/>
              <a:t>Hy</a:t>
            </a:r>
            <a:r>
              <a:rPr lang="en-US" dirty="0" smtClean="0"/>
              <a:t> </a:t>
            </a:r>
            <a:r>
              <a:rPr lang="en-US" dirty="0" err="1" smtClean="0"/>
              <a:t>Lạp</a:t>
            </a:r>
            <a:r>
              <a:rPr lang="en-US" dirty="0" smtClean="0"/>
              <a:t> </a:t>
            </a:r>
            <a:r>
              <a:rPr lang="en-US" dirty="0" err="1" smtClean="0"/>
              <a:t>cổ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403445"/>
            <a:ext cx="7391400" cy="4876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703798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85800"/>
            <a:ext cx="76962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5204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</a:t>
            </a:r>
            <a:r>
              <a:rPr lang="en-US" dirty="0" err="1" smtClean="0"/>
              <a:t>Rô</a:t>
            </a:r>
            <a:r>
              <a:rPr lang="en-US" dirty="0" smtClean="0"/>
              <a:t>-ma</a:t>
            </a:r>
            <a:endParaRPr lang="en-US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95400"/>
            <a:ext cx="8153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050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33399"/>
            <a:ext cx="8534400" cy="5914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4347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533400"/>
            <a:ext cx="78486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682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762000"/>
            <a:ext cx="7620000" cy="533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212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85800"/>
            <a:ext cx="75438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755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800" y="228600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Cảm</a:t>
            </a:r>
            <a:r>
              <a:rPr lang="en-US" dirty="0" smtClean="0"/>
              <a:t> </a:t>
            </a:r>
            <a:r>
              <a:rPr lang="en-US" dirty="0" err="1" smtClean="0"/>
              <a:t>ơn</a:t>
            </a:r>
            <a:r>
              <a:rPr lang="en-US" dirty="0" smtClean="0"/>
              <a:t> </a:t>
            </a:r>
            <a:r>
              <a:rPr lang="en-US" dirty="0" err="1" smtClean="0"/>
              <a:t>cô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bạn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lắng</a:t>
            </a:r>
            <a:r>
              <a:rPr lang="en-US" dirty="0" smtClean="0"/>
              <a:t> </a:t>
            </a:r>
            <a:r>
              <a:rPr lang="en-US" dirty="0" err="1" smtClean="0"/>
              <a:t>nghe</a:t>
            </a:r>
            <a:endParaRPr lang="en-US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83058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411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909851"/>
            <a:ext cx="79248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0720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807493"/>
            <a:ext cx="8534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9001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09600"/>
            <a:ext cx="81534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2443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85800"/>
            <a:ext cx="7543799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9119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09600"/>
            <a:ext cx="86868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24147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914400"/>
            <a:ext cx="8382001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322889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33400"/>
            <a:ext cx="81534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7983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</TotalTime>
  <Words>23</Words>
  <Application>Microsoft Office PowerPoint</Application>
  <PresentationFormat>On-screen Show (4:3)</PresentationFormat>
  <Paragraphs>4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Concourse</vt:lpstr>
      <vt:lpstr>Nghệ thuật cổ đại Hy Lạp và Rôma</vt:lpstr>
      <vt:lpstr>                Hy Lạp cổ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Rô-ma</vt:lpstr>
      <vt:lpstr>PowerPoint Presentation</vt:lpstr>
      <vt:lpstr>PowerPoint Presentation</vt:lpstr>
      <vt:lpstr>PowerPoint Presentation</vt:lpstr>
      <vt:lpstr>PowerPoint Presentation</vt:lpstr>
      <vt:lpstr>Cảm ơn cô và các bạn đã lắng nghe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Nghệ thuật cổ đại Hy Lạp và Rô-ma</dc:title>
  <dc:creator>AHIEULINH</dc:creator>
  <cp:lastModifiedBy>AHIEULINH</cp:lastModifiedBy>
  <cp:revision>12</cp:revision>
  <dcterms:created xsi:type="dcterms:W3CDTF">2017-09-24T13:38:05Z</dcterms:created>
  <dcterms:modified xsi:type="dcterms:W3CDTF">2017-09-24T22:56:31Z</dcterms:modified>
</cp:coreProperties>
</file>

<file path=docProps/thumbnail.jpeg>
</file>